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60" r:id="rId2"/>
    <p:sldId id="363" r:id="rId3"/>
    <p:sldId id="361" r:id="rId4"/>
    <p:sldId id="36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DBF90"/>
    <a:srgbClr val="009900"/>
    <a:srgbClr val="C9FBEE"/>
    <a:srgbClr val="99FFCC"/>
    <a:srgbClr val="FDF5D9"/>
    <a:srgbClr val="003300"/>
    <a:srgbClr val="006600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869" autoAdjust="0"/>
  </p:normalViewPr>
  <p:slideViewPr>
    <p:cSldViewPr>
      <p:cViewPr>
        <p:scale>
          <a:sx n="62" d="100"/>
          <a:sy n="62" d="100"/>
        </p:scale>
        <p:origin x="-6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1E603E-F63A-46BC-B494-A1239E203B29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BB008C-0B4D-4B8A-BFA0-18EF9DB299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3B4648-3394-46B2-81E4-50FC2FB9A589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5AD1D7-0855-4034-B70B-63B19CFB72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169A-9701-4BB2-8ABC-1B8D21983351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241B-486E-427C-8F47-DA1083235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58AA-A0CC-47BD-A545-09F7545153AB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475E-9328-435C-93BB-7148852E39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717A-BF60-45AB-98B3-DAB09D1C8FA5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36BC-4326-4FD1-9C3A-72F862E47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F6A3-4BAA-4A98-B0B7-A90AB1ADD9EE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40A9-F998-4B7C-A256-CF5D3AA214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72E5-000C-4183-BB4F-FA75C7F9E8B4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CCE4-5A06-44E3-9EC3-056648BBB5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F587C3-8FA9-4278-A295-6282DAD7A6C0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CE571-7B59-4539-9DB9-00631A38F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6E66-1F39-4C1B-A891-B7D53E7A3E97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19C4-66EC-494B-B376-88B5A535E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0DE6-E408-4FA1-89E2-115AFEE46F1D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92BB-EA40-4FF2-AA31-EB37CC818C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4C83-7F10-4623-85DF-9BCF82D96950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5E38-15B0-4777-ADBD-FE2F7ED38B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8FB4-C98A-4EB2-81E2-30B66E38F3C8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CE0E-A641-4D09-952C-7D7EE2059B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77D8-76A7-4D47-A4A7-ACB6D59CF896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F889-A019-45E6-AC18-4EA33D33A5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3718-DF9A-4363-A7E6-31CC76BD29DB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8236-9175-4C61-BB51-7EE09609E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9F82-E40F-4368-8578-C1880E03052E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5DD6-A431-4D69-9561-F2F41B911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3133-84CC-4B5A-A695-7573EA65648D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DD27-D31F-40C6-97E7-E5EE96EA3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44A31-0B2E-433B-B303-17AE083B3817}" type="datetimeFigureOut">
              <a:rPr lang="ru-RU"/>
              <a:pPr>
                <a:defRPr/>
              </a:pPr>
              <a:t>18.02.2015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16DAB-6D0E-4D88-93FB-99A4FF62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50" r:id="rId9"/>
    <p:sldLayoutId id="2147483945" r:id="rId10"/>
    <p:sldLayoutId id="2147483946" r:id="rId11"/>
    <p:sldLayoutId id="2147483947" r:id="rId12"/>
    <p:sldLayoutId id="2147483948" r:id="rId13"/>
    <p:sldLayoutId id="21474839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AA98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AA9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AA9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3116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pic>
        <p:nvPicPr>
          <p:cNvPr id="3" name="Picture 2" descr="1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785918" cy="171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feu.keu.kz/images/logo_feu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9" y="357166"/>
            <a:ext cx="2000231" cy="186691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571480"/>
            <a:ext cx="5214974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843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dirty="0">
                <a:solidFill>
                  <a:srgbClr val="00843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ru-RU" sz="8800" b="1" i="1" dirty="0" smtClean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КА</a:t>
            </a:r>
            <a:r>
              <a:rPr lang="kk-KZ" sz="8800" b="1" i="1" dirty="0" smtClean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РАГАНДИНСКИЙ ЭКОНОМИЧЕСКИЙ УНИВЕРСИТЕТ КАЗПОТРЕБСОЮЗА</a:t>
            </a:r>
            <a:endParaRPr lang="ru-RU" sz="8800" b="1" i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564120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марта 2015 года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Факультетом экономики и управления кафедрой Экономики и менеджмента была проведена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Областная олимпиада по экономике среди учащихся школ и колледжей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Областной олимпиаде приняло участие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учащихся из школ и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колледжей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192.168.2.10\foto\2015\3-март\04.03.2015-олимп. экономика\DSC099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505079"/>
            <a:ext cx="8929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Карагандинский экономический университет благодарит учителя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КГУ Лицей №2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Нариманову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Гузяль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Казбековну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сотрудничество и высокий уровень подготовки учащихся к Олимпиаде по экономике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04.03.2015-олимп. экономика\DSC0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6168916"/>
            <a:ext cx="7715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СОШ №77, активные участники Олимпиады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04.03.2015-олимп. экономика\DSC099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5979873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Экономики и менеджмента благодарит студентов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гр. Э-32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участие в организации Областной олимпиады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642916"/>
          <a:ext cx="8643997" cy="5715046"/>
        </p:xfrm>
        <a:graphic>
          <a:graphicData uri="http://schemas.openxmlformats.org/drawingml/2006/table">
            <a:tbl>
              <a:tblPr/>
              <a:tblGrid>
                <a:gridCol w="1150926"/>
                <a:gridCol w="3683522"/>
                <a:gridCol w="3809549"/>
              </a:tblGrid>
              <a:tr h="76200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Призовые места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школы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место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ФИО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Мордвинцев Владислав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КГУ Лицей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Шашубай Нурболат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СОШ №7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Омирсерик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Елдар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СОШ №23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10 класс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Рахимова Зульфия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КГУ Лицей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Жабагин Бекарыс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гимназия №97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Кадырова Диана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КГУ Лицей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11 класс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Наумов Александр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КГУ Лицей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Исабеков Даурен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НИШ ХБН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Аппазова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Айганым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НИШ ХБН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pic>
        <p:nvPicPr>
          <p:cNvPr id="3" name="Picture 2" descr="1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785918" cy="171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feu.keu.kz/images/logo_feu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9" y="357166"/>
            <a:ext cx="2000231" cy="186691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571480"/>
            <a:ext cx="5214974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843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dirty="0">
                <a:solidFill>
                  <a:srgbClr val="00843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ru-RU" sz="8800" b="1" i="1" dirty="0" smtClean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КА</a:t>
            </a:r>
            <a:r>
              <a:rPr lang="kk-KZ" sz="8800" b="1" i="1" dirty="0" smtClean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РАГАНДИНСКИЙ ЭКОНОМИЧЕСКИЙ УНИВЕРСИТЕТ КАЗПОТРЕБСОЮЗА</a:t>
            </a:r>
            <a:endParaRPr lang="ru-RU" sz="8800" b="1" i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321711"/>
            <a:ext cx="8501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Победители, занявшие 1 место среди 10,11 классов школ города и региона продолжат борьбу и примут участие в юбилейной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Республиканской олимпиаде по экономике,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организованной ОФ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Джуниор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Эчивмент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Казахстан»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марта 2015г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базе КБТУ в г.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04.03.2015-олимп. экономика\DSC099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8278" y="6009534"/>
            <a:ext cx="8927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Открытие Областной олимпиады по экономике заместителем декана ФЭУ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Юртаевой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04.03.2015-олимп. экономика\DSC09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5661111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Приветственное слово заведующей кафедрой Экономики и менеджмента, профессора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Сальжановой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З.А.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04.03.2015-олимп. экономика\DSC09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30248" y="6180892"/>
            <a:ext cx="57743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заданий Олимпиады по экономике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0248" y="6180892"/>
            <a:ext cx="57743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заданий Олимпиады по экономике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E:\04.03.2015-олимп. экономика\DSC099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04.03.2015-олимп. экономика\DSC099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6168916"/>
            <a:ext cx="7429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Награждение победителей Олимпиады по экономике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04.03.2015-олимп. экономика\DSC0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5944154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Победители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Областной олимпиады по экономике среди учащихся колледжей Кадырова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Асель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Сейтжанова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Арайлым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Мурсалбекова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Диана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FFFBC5"/>
      </a:dk2>
      <a:lt2>
        <a:srgbClr val="DBF5F9"/>
      </a:lt2>
      <a:accent1>
        <a:srgbClr val="0B9B74"/>
      </a:accent1>
      <a:accent2>
        <a:srgbClr val="009D4E"/>
      </a:accent2>
      <a:accent3>
        <a:srgbClr val="0AA980"/>
      </a:accent3>
      <a:accent4>
        <a:srgbClr val="0AA980"/>
      </a:accent4>
      <a:accent5>
        <a:srgbClr val="2BFF94"/>
      </a:accent5>
      <a:accent6>
        <a:srgbClr val="087456"/>
      </a:accent6>
      <a:hlink>
        <a:srgbClr val="087456"/>
      </a:hlink>
      <a:folHlink>
        <a:srgbClr val="033A2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7256</TotalTime>
  <Words>249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Lab-405</cp:lastModifiedBy>
  <cp:revision>374</cp:revision>
  <dcterms:created xsi:type="dcterms:W3CDTF">2009-08-10T05:49:34Z</dcterms:created>
  <dcterms:modified xsi:type="dcterms:W3CDTF">2015-02-17T22:07:00Z</dcterms:modified>
</cp:coreProperties>
</file>